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3744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1783C-B2EF-8848-A85D-B4A77396D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40A042-DA84-E248-BB14-31FF8DE5A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FC033-CFB3-714F-A191-7374C37F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39560-935B-C34D-B0BC-43023671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AEE54-94FF-244B-AC45-95E7845E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9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1D7C-953B-5F40-983E-377DCF495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C00B54-B3F3-EE4E-963B-03C4B72BC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30EBF-A56A-164E-80A4-8F704C4D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0481E-741A-5742-BF99-AF340BFDE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68279-591A-9F43-89F7-0FC2ADE64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0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A80777-10F6-1048-88D1-9CF66B3146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B420E-E6B6-8B43-A883-E68124523E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F7D27-DA60-FA4E-842D-A2402071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83938-C1D7-6A47-859E-C89DBA90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26745-CED2-F541-974E-79F3AB63F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9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4D1CD-586E-7C48-92C6-8793726A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85055-CA4B-3D43-9B2F-26AA67FD8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7E479-61C3-2149-B5A0-3B2086B79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89671-746A-4E4B-8079-FC9BE81B7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23441-2CD5-C840-BEEE-593A1896F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9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8FCB7-C750-6943-A8ED-245816970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A21F4-090C-914C-82C8-8716C1B90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068AE-138D-9C43-BED9-A7270C04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27567-3B8F-3143-8294-2EEFDDCA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E6301-EDF4-6F48-9533-E04807C65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6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2CEA3-E800-6845-80F4-A78B84948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16156-3D2F-C042-903B-55E185B7A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67C3CF-A7FD-6444-AB59-4DE27725C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F28E9-8A82-CC47-9913-E23339704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A419F-321D-0E4A-A330-C0EB7C5A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7E8588-1679-9F49-B145-D674B1D44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5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77C1-7405-F44F-86AD-0BD950D99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0E1DF-8CBF-5343-9B41-05C6ECABE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0238BE-7CDD-794D-A239-745A636E0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0C4FD2-DFEB-344B-AC3F-7941DBE243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AC8ED6-ADE9-DA49-8979-A6087F140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5FFEF4-3078-7E43-81B2-E9CDC72C7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16CE2F-F11D-3445-95D6-6A4FCFA7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9F9FAE-C504-104E-BD61-B247BE5E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9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7F649-86C8-9347-9881-AAB48D457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134DA9-A91B-A949-95BE-B57068B08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C7AC46-89B2-0A46-99CF-914E6AA1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21D2EF-C1F4-A24E-9B64-2197F947A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3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8A13B5-DD4C-F14C-B362-7AFEBC616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CDAF84-D6EE-7C46-85A3-5ABB0B76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62EEF-0741-494E-A63A-5F09084F6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9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37AA-B9BE-A043-B5B2-46FDC685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76042-1391-9244-9396-F13FF1713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A4CD8-4F07-8A48-9559-4575737C6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6CC10A-D76D-AE4D-BADC-FED72667F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425C1E-0F6E-5647-82B0-B05689A09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318EF2-CF86-D94F-9279-BE332056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1ACD-8E73-DB4A-BE41-BDB21C48F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EF70DA-F950-A744-82FC-BB48FFFDC2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DB23B-276E-6346-BDE9-BF1F96274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60606-CA11-2243-B2D5-B8D4EBE77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54265-5405-AC45-8EE4-F3A37C48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DAFF3-979F-8A4C-857A-C7DB5994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09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571051-9440-0E40-A428-F4747DF9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E516B-3CA4-064D-A205-440FE137B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261A3-1EFA-CE4C-A9CA-CD8B4AA64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49FC-EE39-194E-AD0E-8E6921FEDA7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9B258-4F34-2248-8672-EFA3F63E6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01807-F305-794E-8BFB-1E56927B2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A3B56-ECA4-F246-9394-58426C04E9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B85AB0-6A43-F84E-8AA2-DDAD6A68511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5B3685-B832-4301-A4CA-8396A06042DC}"/>
              </a:ext>
            </a:extLst>
          </p:cNvPr>
          <p:cNvSpPr/>
          <p:nvPr/>
        </p:nvSpPr>
        <p:spPr>
          <a:xfrm>
            <a:off x="3499942" y="105103"/>
            <a:ext cx="5707118" cy="66950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8B73E3-2D78-420B-879B-2EF53CB992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2831" y="222903"/>
            <a:ext cx="5401340" cy="645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96162"/>
      </p:ext>
    </p:extLst>
  </p:cSld>
  <p:clrMapOvr>
    <a:masterClrMapping/>
  </p:clrMapOvr>
</p:sld>
</file>

<file path=ppt/theme/theme1.xml><?xml version="1.0" encoding="utf-8"?>
<a:theme xmlns:a="http://schemas.openxmlformats.org/drawingml/2006/main" name="Bod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Body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Oller, James</dc:creator>
  <cp:lastModifiedBy>Oller, James</cp:lastModifiedBy>
  <cp:revision>1</cp:revision>
  <dcterms:created xsi:type="dcterms:W3CDTF">2021-12-02T13:54:01Z</dcterms:created>
  <dcterms:modified xsi:type="dcterms:W3CDTF">2021-12-02T13:54:42Z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a23c400-78e7-4d42-982d-273adef68ef9_Enabled">
    <vt:lpwstr>true</vt:lpwstr>
  </property>
  <property fmtid="{D5CDD505-2E9C-101B-9397-08002B2CF9AE}" pid="3" name="MSIP_Label_3a23c400-78e7-4d42-982d-273adef68ef9_SetDate">
    <vt:lpwstr>2021-12-02T13:54:01Z</vt:lpwstr>
  </property>
  <property fmtid="{D5CDD505-2E9C-101B-9397-08002B2CF9AE}" pid="4" name="MSIP_Label_3a23c400-78e7-4d42-982d-273adef68ef9_Method">
    <vt:lpwstr>Standard</vt:lpwstr>
  </property>
  <property fmtid="{D5CDD505-2E9C-101B-9397-08002B2CF9AE}" pid="5" name="MSIP_Label_3a23c400-78e7-4d42-982d-273adef68ef9_Name">
    <vt:lpwstr>3a23c400-78e7-4d42-982d-273adef68ef9</vt:lpwstr>
  </property>
  <property fmtid="{D5CDD505-2E9C-101B-9397-08002B2CF9AE}" pid="6" name="MSIP_Label_3a23c400-78e7-4d42-982d-273adef68ef9_SiteId">
    <vt:lpwstr>7fe14ab6-8f5d-4139-84bf-cd8aed0ee6b9</vt:lpwstr>
  </property>
  <property fmtid="{D5CDD505-2E9C-101B-9397-08002B2CF9AE}" pid="7" name="MSIP_Label_3a23c400-78e7-4d42-982d-273adef68ef9_ActionId">
    <vt:lpwstr>35347091-51d8-4b05-9c3e-5eba7eb07386</vt:lpwstr>
  </property>
  <property fmtid="{D5CDD505-2E9C-101B-9397-08002B2CF9AE}" pid="8" name="MSIP_Label_3a23c400-78e7-4d42-982d-273adef68ef9_ContentBits">
    <vt:lpwstr>0</vt:lpwstr>
  </property>
</Properties>
</file>